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9850" cx="9144000"/>
  <p:notesSz cx="9144000" cy="51498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hcoepLBBfZ8UGJ5dzpL6Bm2Bo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30538" y="644525"/>
            <a:ext cx="3082925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891088"/>
            <a:ext cx="39624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3030538" y="644525"/>
            <a:ext cx="3082925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3030538" y="644525"/>
            <a:ext cx="3082925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:notes"/>
          <p:cNvSpPr/>
          <p:nvPr>
            <p:ph idx="2" type="sldImg"/>
          </p:nvPr>
        </p:nvSpPr>
        <p:spPr>
          <a:xfrm>
            <a:off x="3030538" y="644525"/>
            <a:ext cx="3082925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3:notes"/>
          <p:cNvSpPr txBox="1"/>
          <p:nvPr>
            <p:ph idx="1" type="body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:notes"/>
          <p:cNvSpPr txBox="1"/>
          <p:nvPr>
            <p:ph idx="12" type="sldNum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4832ad4c8_0_22:notes"/>
          <p:cNvSpPr/>
          <p:nvPr>
            <p:ph idx="2" type="sldImg"/>
          </p:nvPr>
        </p:nvSpPr>
        <p:spPr>
          <a:xfrm>
            <a:off x="3030538" y="644525"/>
            <a:ext cx="30828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4832ad4c8_0_22:notes"/>
          <p:cNvSpPr txBox="1"/>
          <p:nvPr>
            <p:ph idx="1" type="body"/>
          </p:nvPr>
        </p:nvSpPr>
        <p:spPr>
          <a:xfrm>
            <a:off x="914400" y="2478088"/>
            <a:ext cx="7315200" cy="202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24832ad4c8_0_22:notes"/>
          <p:cNvSpPr txBox="1"/>
          <p:nvPr>
            <p:ph idx="12" type="sldNum"/>
          </p:nvPr>
        </p:nvSpPr>
        <p:spPr>
          <a:xfrm>
            <a:off x="5180013" y="4891088"/>
            <a:ext cx="3962400" cy="258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4832ad4c8_0_1:notes"/>
          <p:cNvSpPr/>
          <p:nvPr>
            <p:ph idx="2" type="sldImg"/>
          </p:nvPr>
        </p:nvSpPr>
        <p:spPr>
          <a:xfrm>
            <a:off x="3030538" y="644525"/>
            <a:ext cx="30828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4832ad4c8_0_1:notes"/>
          <p:cNvSpPr txBox="1"/>
          <p:nvPr>
            <p:ph idx="1" type="body"/>
          </p:nvPr>
        </p:nvSpPr>
        <p:spPr>
          <a:xfrm>
            <a:off x="914400" y="2478088"/>
            <a:ext cx="7315200" cy="202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24832ad4c8_0_1:notes"/>
          <p:cNvSpPr txBox="1"/>
          <p:nvPr>
            <p:ph idx="12" type="sldNum"/>
          </p:nvPr>
        </p:nvSpPr>
        <p:spPr>
          <a:xfrm>
            <a:off x="5180013" y="4891088"/>
            <a:ext cx="3962400" cy="258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61ea197cb_0_6:notes"/>
          <p:cNvSpPr/>
          <p:nvPr>
            <p:ph idx="2" type="sldImg"/>
          </p:nvPr>
        </p:nvSpPr>
        <p:spPr>
          <a:xfrm>
            <a:off x="3030538" y="644525"/>
            <a:ext cx="30828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61ea197cb_0_6:notes"/>
          <p:cNvSpPr txBox="1"/>
          <p:nvPr>
            <p:ph idx="1" type="body"/>
          </p:nvPr>
        </p:nvSpPr>
        <p:spPr>
          <a:xfrm>
            <a:off x="914400" y="2478088"/>
            <a:ext cx="7315200" cy="202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1261ea197cb_0_6:notes"/>
          <p:cNvSpPr txBox="1"/>
          <p:nvPr>
            <p:ph idx="12" type="sldNum"/>
          </p:nvPr>
        </p:nvSpPr>
        <p:spPr>
          <a:xfrm>
            <a:off x="5180013" y="4891088"/>
            <a:ext cx="3962400" cy="258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:notes"/>
          <p:cNvSpPr txBox="1"/>
          <p:nvPr>
            <p:ph idx="1" type="body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:notes"/>
          <p:cNvSpPr/>
          <p:nvPr>
            <p:ph idx="2" type="sldImg"/>
          </p:nvPr>
        </p:nvSpPr>
        <p:spPr>
          <a:xfrm>
            <a:off x="3030538" y="644525"/>
            <a:ext cx="3082925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444500" y="4812079"/>
            <a:ext cx="2880995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510374" y="4812079"/>
            <a:ext cx="20447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2907005" y="2360625"/>
            <a:ext cx="3329988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444500" y="1094332"/>
            <a:ext cx="8255000" cy="3439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444500" y="4812079"/>
            <a:ext cx="2880995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510374" y="4812079"/>
            <a:ext cx="20447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/>
          <p:nvPr/>
        </p:nvSpPr>
        <p:spPr>
          <a:xfrm>
            <a:off x="0" y="0"/>
            <a:ext cx="9143999" cy="514807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457200" y="4749800"/>
            <a:ext cx="8229600" cy="0"/>
          </a:xfrm>
          <a:custGeom>
            <a:rect b="b" l="l" r="r" t="t"/>
            <a:pathLst>
              <a:path extrusionOk="0" h="120000"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cap="flat" cmpd="sng" w="12700">
            <a:solidFill>
              <a:srgbClr val="4379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/>
          <p:nvPr>
            <p:ph type="title"/>
          </p:nvPr>
        </p:nvSpPr>
        <p:spPr>
          <a:xfrm>
            <a:off x="2907005" y="2360625"/>
            <a:ext cx="3329988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457200" y="1371599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2" type="body"/>
          </p:nvPr>
        </p:nvSpPr>
        <p:spPr>
          <a:xfrm>
            <a:off x="4800600" y="1371599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44500" y="4812079"/>
            <a:ext cx="2880995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510374" y="4812079"/>
            <a:ext cx="20447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/>
          <p:nvPr/>
        </p:nvSpPr>
        <p:spPr>
          <a:xfrm>
            <a:off x="0" y="0"/>
            <a:ext cx="9144000" cy="5148580"/>
          </a:xfrm>
          <a:custGeom>
            <a:rect b="b" l="l" r="r" t="t"/>
            <a:pathLst>
              <a:path extrusionOk="0" h="5148580" w="9144000">
                <a:moveTo>
                  <a:pt x="0" y="5148072"/>
                </a:moveTo>
                <a:lnTo>
                  <a:pt x="9144000" y="5148072"/>
                </a:lnTo>
                <a:lnTo>
                  <a:pt x="9144000" y="0"/>
                </a:lnTo>
                <a:lnTo>
                  <a:pt x="0" y="0"/>
                </a:lnTo>
                <a:lnTo>
                  <a:pt x="0" y="5148072"/>
                </a:lnTo>
                <a:close/>
              </a:path>
            </a:pathLst>
          </a:custGeom>
          <a:solidFill>
            <a:srgbClr val="3039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 txBox="1"/>
          <p:nvPr>
            <p:ph type="title"/>
          </p:nvPr>
        </p:nvSpPr>
        <p:spPr>
          <a:xfrm>
            <a:off x="2907005" y="2360625"/>
            <a:ext cx="3329988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444500" y="4812079"/>
            <a:ext cx="2880995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510374" y="4812079"/>
            <a:ext cx="20447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subTitle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44500" y="4812079"/>
            <a:ext cx="2880995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510374" y="4812079"/>
            <a:ext cx="20447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2907005" y="2360625"/>
            <a:ext cx="3329988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44500" y="1094332"/>
            <a:ext cx="8255000" cy="3439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1" type="ftr"/>
          </p:nvPr>
        </p:nvSpPr>
        <p:spPr>
          <a:xfrm>
            <a:off x="444500" y="4812079"/>
            <a:ext cx="2880995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510374" y="4812079"/>
            <a:ext cx="204470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rgbClr val="3039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/>
          <p:nvPr/>
        </p:nvSpPr>
        <p:spPr>
          <a:xfrm>
            <a:off x="0" y="0"/>
            <a:ext cx="9143999" cy="51480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16291" y="517525"/>
            <a:ext cx="7511415" cy="3082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is a customizable presentation to share with clients and potential clients. </a:t>
            </a:r>
            <a:endParaRPr/>
          </a:p>
          <a:p>
            <a:pPr indent="0" lvl="0" marL="0" marR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05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slides are optional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Please use the information as needed and insert your data where indicated. </a:t>
            </a:r>
            <a:endParaRPr/>
          </a:p>
          <a:p>
            <a:pPr indent="0" lvl="0" marL="0" marR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slides and information can also be used in your existing presentations.</a:t>
            </a:r>
            <a:endParaRPr/>
          </a:p>
        </p:txBody>
      </p:sp>
      <p:pic>
        <p:nvPicPr>
          <p:cNvPr id="52" name="Google Shape;5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8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775"/>
            <a:ext cx="9224222" cy="51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44500" y="4812079"/>
            <a:ext cx="2880995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Society of Industrial and Office Realtors</a:t>
            </a:r>
            <a:r>
              <a:rPr baseline="30000" lang="en-US" sz="975">
                <a:solidFill>
                  <a:schemeClr val="lt1"/>
                </a:solidFill>
              </a:rPr>
              <a:t>®</a:t>
            </a:r>
            <a:endParaRPr baseline="30000" sz="975">
              <a:solidFill>
                <a:schemeClr val="lt1"/>
              </a:solidFill>
            </a:endParaRPr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510374" y="4812079"/>
            <a:ext cx="204470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11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5309" cy="51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4832ad4c8_0_22"/>
          <p:cNvSpPr txBox="1"/>
          <p:nvPr>
            <p:ph type="title"/>
          </p:nvPr>
        </p:nvSpPr>
        <p:spPr>
          <a:xfrm>
            <a:off x="2907005" y="2360625"/>
            <a:ext cx="3330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g124832ad4c8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9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4832ad4c8_0_1"/>
          <p:cNvSpPr txBox="1"/>
          <p:nvPr>
            <p:ph type="title"/>
          </p:nvPr>
        </p:nvSpPr>
        <p:spPr>
          <a:xfrm>
            <a:off x="2907005" y="2360625"/>
            <a:ext cx="3330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g124832ad4c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61ea197cb_0_6"/>
          <p:cNvSpPr txBox="1"/>
          <p:nvPr>
            <p:ph type="title"/>
          </p:nvPr>
        </p:nvSpPr>
        <p:spPr>
          <a:xfrm>
            <a:off x="2907005" y="2360625"/>
            <a:ext cx="3330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g1261ea197c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5958950" y="3177146"/>
            <a:ext cx="3185160" cy="1971039"/>
          </a:xfrm>
          <a:custGeom>
            <a:rect b="b" l="l" r="r" t="t"/>
            <a:pathLst>
              <a:path extrusionOk="0" h="1971039" w="3185159">
                <a:moveTo>
                  <a:pt x="1970925" y="0"/>
                </a:moveTo>
                <a:lnTo>
                  <a:pt x="0" y="1970925"/>
                </a:lnTo>
                <a:lnTo>
                  <a:pt x="3185045" y="1970925"/>
                </a:lnTo>
                <a:lnTo>
                  <a:pt x="3185045" y="1214132"/>
                </a:lnTo>
                <a:lnTo>
                  <a:pt x="1970925" y="0"/>
                </a:lnTo>
                <a:close/>
              </a:path>
            </a:pathLst>
          </a:custGeom>
          <a:solidFill>
            <a:srgbClr val="4A57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7929867" y="1963018"/>
            <a:ext cx="1214755" cy="2428875"/>
          </a:xfrm>
          <a:custGeom>
            <a:rect b="b" l="l" r="r" t="t"/>
            <a:pathLst>
              <a:path extrusionOk="0" h="2428875" w="1214754">
                <a:moveTo>
                  <a:pt x="1214132" y="0"/>
                </a:moveTo>
                <a:lnTo>
                  <a:pt x="0" y="1214132"/>
                </a:lnTo>
                <a:lnTo>
                  <a:pt x="1214132" y="2428252"/>
                </a:lnTo>
                <a:lnTo>
                  <a:pt x="1214132" y="0"/>
                </a:lnTo>
                <a:close/>
              </a:path>
            </a:pathLst>
          </a:custGeom>
          <a:solidFill>
            <a:srgbClr val="4A576C">
              <a:alpha val="4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188" y="1817175"/>
            <a:ext cx="6585623" cy="11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2018-09-30T18:05:41Z</dcterms:created>
  <dc:creator>Michael Topp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2018-09-30T00:00:00Z</vt:filetime>
  </property>
</Properties>
</file>